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60" r:id="rId4"/>
    <p:sldId id="261" r:id="rId5"/>
    <p:sldId id="29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42" r:id="rId17"/>
    <p:sldId id="386" r:id="rId18"/>
    <p:sldId id="273" r:id="rId19"/>
    <p:sldId id="274" r:id="rId20"/>
    <p:sldId id="343" r:id="rId21"/>
    <p:sldId id="275" r:id="rId22"/>
    <p:sldId id="276" r:id="rId23"/>
    <p:sldId id="277" r:id="rId24"/>
    <p:sldId id="344" r:id="rId25"/>
    <p:sldId id="278" r:id="rId26"/>
    <p:sldId id="279" r:id="rId27"/>
    <p:sldId id="280" r:id="rId28"/>
    <p:sldId id="345" r:id="rId29"/>
    <p:sldId id="281" r:id="rId30"/>
    <p:sldId id="282" r:id="rId31"/>
    <p:sldId id="283" r:id="rId32"/>
    <p:sldId id="346" r:id="rId33"/>
    <p:sldId id="284" r:id="rId34"/>
    <p:sldId id="285" r:id="rId35"/>
    <p:sldId id="286" r:id="rId36"/>
    <p:sldId id="347" r:id="rId37"/>
    <p:sldId id="287" r:id="rId38"/>
    <p:sldId id="288" r:id="rId39"/>
    <p:sldId id="289" r:id="rId40"/>
    <p:sldId id="348" r:id="rId41"/>
    <p:sldId id="290" r:id="rId42"/>
    <p:sldId id="291" r:id="rId43"/>
    <p:sldId id="292" r:id="rId44"/>
    <p:sldId id="349" r:id="rId45"/>
    <p:sldId id="293" r:id="rId46"/>
    <p:sldId id="294" r:id="rId47"/>
    <p:sldId id="295" r:id="rId48"/>
    <p:sldId id="350" r:id="rId49"/>
    <p:sldId id="296" r:id="rId50"/>
    <p:sldId id="297" r:id="rId51"/>
    <p:sldId id="339" r:id="rId52"/>
    <p:sldId id="351" r:id="rId53"/>
    <p:sldId id="362" r:id="rId54"/>
    <p:sldId id="363" r:id="rId55"/>
    <p:sldId id="364" r:id="rId56"/>
    <p:sldId id="365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259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2" r:id="rId78"/>
    <p:sldId id="352" r:id="rId79"/>
    <p:sldId id="383" r:id="rId80"/>
    <p:sldId id="384" r:id="rId81"/>
    <p:sldId id="385" r:id="rId82"/>
    <p:sldId id="353" r:id="rId83"/>
    <p:sldId id="313" r:id="rId84"/>
    <p:sldId id="354" r:id="rId85"/>
    <p:sldId id="314" r:id="rId86"/>
    <p:sldId id="315" r:id="rId87"/>
    <p:sldId id="355" r:id="rId88"/>
    <p:sldId id="356" r:id="rId89"/>
    <p:sldId id="316" r:id="rId90"/>
    <p:sldId id="317" r:id="rId91"/>
    <p:sldId id="318" r:id="rId92"/>
    <p:sldId id="357" r:id="rId93"/>
    <p:sldId id="358" r:id="rId94"/>
    <p:sldId id="319" r:id="rId95"/>
    <p:sldId id="320" r:id="rId96"/>
    <p:sldId id="321" r:id="rId97"/>
    <p:sldId id="322" r:id="rId98"/>
    <p:sldId id="323" r:id="rId99"/>
    <p:sldId id="324" r:id="rId100"/>
    <p:sldId id="325" r:id="rId101"/>
    <p:sldId id="326" r:id="rId102"/>
    <p:sldId id="328" r:id="rId103"/>
    <p:sldId id="329" r:id="rId104"/>
    <p:sldId id="330" r:id="rId105"/>
    <p:sldId id="331" r:id="rId106"/>
    <p:sldId id="332" r:id="rId107"/>
    <p:sldId id="333" r:id="rId108"/>
    <p:sldId id="334" r:id="rId109"/>
    <p:sldId id="335" r:id="rId110"/>
    <p:sldId id="336" r:id="rId111"/>
    <p:sldId id="337" r:id="rId112"/>
    <p:sldId id="340" r:id="rId113"/>
    <p:sldId id="338" r:id="rId114"/>
    <p:sldId id="341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1" autoAdjust="0"/>
    <p:restoredTop sz="94568" autoAdjust="0"/>
  </p:normalViewPr>
  <p:slideViewPr>
    <p:cSldViewPr>
      <p:cViewPr varScale="1">
        <p:scale>
          <a:sx n="70" d="100"/>
          <a:sy n="70" d="100"/>
        </p:scale>
        <p:origin x="14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F7689-2664-4D79-9BF1-E65F0AE001E8}" type="datetimeFigureOut">
              <a:rPr lang="id-ID" smtClean="0"/>
              <a:t>20/05/2016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E7643-4A1F-409E-835C-79EC62EEFAA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534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5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6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3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91AC-59CF-46B8-BA20-7C06834D4950}" type="datetimeFigureOut">
              <a:rPr lang="en-US" smtClean="0"/>
              <a:pPr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52E3D-9FA8-4AD1-9771-3129CFC67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6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5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4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4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5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0.xml"/><Relationship Id="rId18" Type="http://schemas.openxmlformats.org/officeDocument/2006/relationships/slide" Target="slide13.xml"/><Relationship Id="rId3" Type="http://schemas.openxmlformats.org/officeDocument/2006/relationships/slide" Target="slide1.xml"/><Relationship Id="rId7" Type="http://schemas.openxmlformats.org/officeDocument/2006/relationships/slide" Target="slide3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3.jpeg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7.xml"/><Relationship Id="rId5" Type="http://schemas.openxmlformats.org/officeDocument/2006/relationships/slide" Target="slide4.xml"/><Relationship Id="rId15" Type="http://schemas.openxmlformats.org/officeDocument/2006/relationships/slide" Target="slide12.xml"/><Relationship Id="rId10" Type="http://schemas.openxmlformats.org/officeDocument/2006/relationships/slide" Target="slide6.xml"/><Relationship Id="rId4" Type="http://schemas.openxmlformats.org/officeDocument/2006/relationships/image" Target="../media/image4.png"/><Relationship Id="rId9" Type="http://schemas.openxmlformats.org/officeDocument/2006/relationships/slide" Target="slide5.xml"/><Relationship Id="rId1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slide" Target="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slide" Target="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slide" Target="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slide" Target="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slide" Target="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slide" Target="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slide" Target="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slide" Target="slid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slide" Target="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slide" Target="slid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slide" Target="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slide" Target="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3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1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slide" Target="slide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slide" Target="slide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slide" Target="slide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13" Type="http://schemas.openxmlformats.org/officeDocument/2006/relationships/slide" Target="slide73.xml"/><Relationship Id="rId3" Type="http://schemas.openxmlformats.org/officeDocument/2006/relationships/slide" Target="slide1.xml"/><Relationship Id="rId7" Type="http://schemas.openxmlformats.org/officeDocument/2006/relationships/slide" Target="slide66.xml"/><Relationship Id="rId12" Type="http://schemas.openxmlformats.org/officeDocument/2006/relationships/slide" Target="slide7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70.xml"/><Relationship Id="rId5" Type="http://schemas.openxmlformats.org/officeDocument/2006/relationships/slide" Target="slide67.xml"/><Relationship Id="rId15" Type="http://schemas.openxmlformats.org/officeDocument/2006/relationships/slide" Target="slide75.xml"/><Relationship Id="rId10" Type="http://schemas.openxmlformats.org/officeDocument/2006/relationships/slide" Target="slide69.xml"/><Relationship Id="rId4" Type="http://schemas.openxmlformats.org/officeDocument/2006/relationships/image" Target="../media/image4.png"/><Relationship Id="rId9" Type="http://schemas.openxmlformats.org/officeDocument/2006/relationships/slide" Target="slide68.xml"/><Relationship Id="rId14" Type="http://schemas.openxmlformats.org/officeDocument/2006/relationships/slide" Target="slide7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4.png"/><Relationship Id="rId7" Type="http://schemas.openxmlformats.org/officeDocument/2006/relationships/slide" Target="slide7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81.xml"/><Relationship Id="rId5" Type="http://schemas.openxmlformats.org/officeDocument/2006/relationships/image" Target="../media/image6.png"/><Relationship Id="rId10" Type="http://schemas.openxmlformats.org/officeDocument/2006/relationships/slide" Target="slide80.xml"/><Relationship Id="rId4" Type="http://schemas.openxmlformats.org/officeDocument/2006/relationships/slide" Target="slide65.xml"/><Relationship Id="rId9" Type="http://schemas.openxmlformats.org/officeDocument/2006/relationships/slide" Target="slide7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4.xml"/><Relationship Id="rId11" Type="http://schemas.openxmlformats.org/officeDocument/2006/relationships/slide" Target="slide87.xml"/><Relationship Id="rId5" Type="http://schemas.openxmlformats.org/officeDocument/2006/relationships/slide" Target="slide83.xml"/><Relationship Id="rId10" Type="http://schemas.openxmlformats.org/officeDocument/2006/relationships/slide" Target="slide86.xml"/><Relationship Id="rId4" Type="http://schemas.openxmlformats.org/officeDocument/2006/relationships/slide" Target="slide82.xml"/><Relationship Id="rId9" Type="http://schemas.openxmlformats.org/officeDocument/2006/relationships/slide" Target="slide8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11" Type="http://schemas.openxmlformats.org/officeDocument/2006/relationships/slide" Target="slide93.xml"/><Relationship Id="rId5" Type="http://schemas.openxmlformats.org/officeDocument/2006/relationships/slide" Target="slide89.xml"/><Relationship Id="rId10" Type="http://schemas.openxmlformats.org/officeDocument/2006/relationships/slide" Target="slide92.xml"/><Relationship Id="rId4" Type="http://schemas.openxmlformats.org/officeDocument/2006/relationships/slide" Target="slide88.xml"/><Relationship Id="rId9" Type="http://schemas.openxmlformats.org/officeDocument/2006/relationships/slide" Target="slide9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slide" Target="slide95.xml"/><Relationship Id="rId4" Type="http://schemas.openxmlformats.org/officeDocument/2006/relationships/slide" Target="slide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9.xml"/><Relationship Id="rId5" Type="http://schemas.openxmlformats.org/officeDocument/2006/relationships/slide" Target="slide98.xml"/><Relationship Id="rId4" Type="http://schemas.openxmlformats.org/officeDocument/2006/relationships/slide" Target="slide9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slide" Target="slide101.xml"/><Relationship Id="rId4" Type="http://schemas.openxmlformats.org/officeDocument/2006/relationships/slide" Target="slide10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104.xml"/><Relationship Id="rId4" Type="http://schemas.openxmlformats.org/officeDocument/2006/relationships/slide" Target="slide10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107.xml"/><Relationship Id="rId4" Type="http://schemas.openxmlformats.org/officeDocument/2006/relationships/slide" Target="slide10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1.xml"/><Relationship Id="rId5" Type="http://schemas.openxmlformats.org/officeDocument/2006/relationships/slide" Target="slide110.xml"/><Relationship Id="rId4" Type="http://schemas.openxmlformats.org/officeDocument/2006/relationships/slide" Target="slide10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4.xml"/><Relationship Id="rId5" Type="http://schemas.openxmlformats.org/officeDocument/2006/relationships/slide" Target="slide113.xml"/><Relationship Id="rId4" Type="http://schemas.openxmlformats.org/officeDocument/2006/relationships/slide" Target="slide1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slide" Target="slide6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.png"/><Relationship Id="rId4" Type="http://schemas.openxmlformats.org/officeDocument/2006/relationships/slide" Target="slide6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slide" Target="slide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77.tm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69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.png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معهد كافلة الاسلامي\TAHFIDZ\MUSYRIF\3_STUDI  BANDING_08-11-2011\08-11-2011 (69) - Sal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625"/>
            <a:ext cx="9144000" cy="690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reen-Exit-Sign-PSD.png">
            <a:hlinkClick r:id="" action="ppaction://hlinkshowjump?jump=endshow" highlightClick="1">
              <a:snd r:embed="rId3" name="bomb.wav"/>
            </a:hlinkClick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7626" y="-295774"/>
            <a:ext cx="1495425" cy="19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24200" y="-45660"/>
            <a:ext cx="6477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achen-Light" pitchFamily="2" charset="0"/>
              </a:rPr>
              <a:t>LOMBA MHQ INTERNAL </a:t>
            </a:r>
            <a:r>
              <a:rPr lang="id-ID" sz="4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achen-Light" pitchFamily="2" charset="0"/>
              </a:rPr>
              <a:t> 2016</a:t>
            </a:r>
            <a:endParaRPr lang="en-US" sz="4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0800" algn="tl" rotWithShape="0">
                  <a:srgbClr val="000000"/>
                </a:outerShdw>
              </a:effectLst>
              <a:latin typeface="Aachen-Ligh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200" y="259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2" name="Oval 11">
            <a:hlinkClick r:id="rId5" action="ppaction://hlinksldjump"/>
          </p:cNvPr>
          <p:cNvSpPr/>
          <p:nvPr/>
        </p:nvSpPr>
        <p:spPr>
          <a:xfrm>
            <a:off x="4114800" y="1262072"/>
            <a:ext cx="2122994" cy="209072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latin typeface="Cooper Black" pitchFamily="18" charset="0"/>
              </a:rPr>
              <a:t>Soal</a:t>
            </a:r>
            <a:r>
              <a:rPr lang="en-US" sz="2800" dirty="0" smtClean="0">
                <a:latin typeface="Cooper Black" pitchFamily="18" charset="0"/>
              </a:rPr>
              <a:t> </a:t>
            </a:r>
            <a:r>
              <a:rPr lang="id-ID" sz="2800" dirty="0" smtClean="0">
                <a:latin typeface="Cooper Black" pitchFamily="18" charset="0"/>
              </a:rPr>
              <a:t> 20 Juz</a:t>
            </a:r>
            <a:endParaRPr lang="id-ID" sz="3200" dirty="0">
              <a:latin typeface="Cooper Black" pitchFamily="18" charset="0"/>
            </a:endParaRPr>
          </a:p>
        </p:txBody>
      </p:sp>
      <p:sp>
        <p:nvSpPr>
          <p:cNvPr id="7" name="Oval 6">
            <a:hlinkClick r:id="rId6" action="ppaction://hlinksldjump"/>
          </p:cNvPr>
          <p:cNvSpPr/>
          <p:nvPr/>
        </p:nvSpPr>
        <p:spPr>
          <a:xfrm>
            <a:off x="4038600" y="3319472"/>
            <a:ext cx="2122994" cy="2090728"/>
          </a:xfrm>
          <a:prstGeom prst="ellipse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>
                <a:latin typeface="Cooper Black" pitchFamily="18" charset="0"/>
              </a:rPr>
              <a:t>Soal </a:t>
            </a:r>
            <a:r>
              <a:rPr lang="en-US" sz="2800" dirty="0" smtClean="0">
                <a:latin typeface="Cooper Black" pitchFamily="18" charset="0"/>
              </a:rPr>
              <a:t>15</a:t>
            </a:r>
            <a:r>
              <a:rPr lang="id-ID" sz="2800" dirty="0" smtClean="0">
                <a:latin typeface="Cooper Black" pitchFamily="18" charset="0"/>
              </a:rPr>
              <a:t> Juz</a:t>
            </a:r>
            <a:endParaRPr lang="id-ID" sz="3200" dirty="0"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8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7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ounded Rectangle 11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5" name="Oval 14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41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7" y="1899170"/>
            <a:ext cx="7564963" cy="3472442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0" y="1899170"/>
            <a:ext cx="8667899" cy="3350693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8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4" y="1899170"/>
            <a:ext cx="7453871" cy="3350693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1899170"/>
            <a:ext cx="8721562" cy="3130029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7" y="1899171"/>
            <a:ext cx="8374543" cy="3541938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61296"/>
            <a:ext cx="8679640" cy="3601304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4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4" y="1899170"/>
            <a:ext cx="8227749" cy="2977630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7" y="1899170"/>
            <a:ext cx="7543800" cy="3667124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08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89794"/>
            <a:ext cx="7467600" cy="3500017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8" y="1749716"/>
            <a:ext cx="6776712" cy="3549707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9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83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5" y="1807258"/>
            <a:ext cx="7717665" cy="3399640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90" y="1891148"/>
            <a:ext cx="7281137" cy="3595251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7" y="1676400"/>
            <a:ext cx="7607359" cy="3771580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4" y="2133600"/>
            <a:ext cx="8556230" cy="3006243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7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084003" cy="4436594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3" descr="http://lnx.medplann.com/medplann/images/home_icon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 descr="E:\16809632-scroll-blue-glossy-icon-on-white-background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00600" y="1082219"/>
            <a:ext cx="48006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en-US" sz="3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07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999692" y="224026"/>
            <a:ext cx="38719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 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9" y="1312333"/>
            <a:ext cx="8893585" cy="44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S2p1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7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81" y="1214211"/>
            <a:ext cx="9169554" cy="445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2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253331"/>
            <a:ext cx="9008373" cy="438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58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8" y="1295400"/>
            <a:ext cx="8664102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83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S2p1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7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81" y="1214211"/>
            <a:ext cx="9169554" cy="445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8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887867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9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S3p2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125"/>
            <a:ext cx="82296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6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checkered flag g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" y="838200"/>
            <a:ext cx="8951838" cy="58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8" name="Picture 3" descr="http://lnx.medplann.com/medplann/images/home_icon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-51881" y="6248400"/>
            <a:ext cx="8030183" cy="685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 smtClean="0"/>
              <a:t>Silahkan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pilih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paket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soal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057400" y="224026"/>
            <a:ext cx="37565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20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3" name="Picture 5" descr="http://www.clker.com/cliparts/d/b/y/T/M/7/red-folder-button-md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88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http://www.clker.com/cliparts/d/b/y/T/M/7/red-folder-button-m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http://www.clker.com/cliparts/d/b/y/T/M/7/red-folder-button-md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" y="3581400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http://www.clker.com/cliparts/d/b/y/T/M/7/red-folder-button-md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http://www.clker.com/cliparts/d/b/y/T/M/7/red-folder-button-md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0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http://www.clker.com/cliparts/d/b/y/T/M/7/red-folder-button-md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02" y="19786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http://www.clker.com/cliparts/d/b/y/T/M/7/red-folder-button-md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24" y="35788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http://www.clker.com/cliparts/d/b/y/T/M/7/red-folder-button-md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94" y="35788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ttp://www.clker.com/cliparts/d/b/y/T/M/7/red-folder-button-md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0" y="3581400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http://www.clker.com/cliparts/d/b/y/T/M/7/red-folder-button-md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02" y="3560826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hlinkClick r:id="rId5" action="ppaction://hlinksldjump"/>
          </p:cNvPr>
          <p:cNvSpPr/>
          <p:nvPr/>
        </p:nvSpPr>
        <p:spPr>
          <a:xfrm>
            <a:off x="2160758" y="21336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2</a:t>
            </a:r>
          </a:p>
        </p:txBody>
      </p:sp>
      <p:sp>
        <p:nvSpPr>
          <p:cNvPr id="43" name="Rectangle 42">
            <a:hlinkClick r:id="rId9" action="ppaction://hlinksldjump"/>
          </p:cNvPr>
          <p:cNvSpPr/>
          <p:nvPr/>
        </p:nvSpPr>
        <p:spPr>
          <a:xfrm>
            <a:off x="3963210" y="21336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3</a:t>
            </a:r>
          </a:p>
        </p:txBody>
      </p:sp>
      <p:sp>
        <p:nvSpPr>
          <p:cNvPr id="44" name="Rectangle 43">
            <a:hlinkClick r:id="rId10" action="ppaction://hlinksldjump"/>
          </p:cNvPr>
          <p:cNvSpPr/>
          <p:nvPr/>
        </p:nvSpPr>
        <p:spPr>
          <a:xfrm>
            <a:off x="5688530" y="21336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4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45" name="Rectangle 44">
            <a:hlinkClick r:id="rId11" action="ppaction://hlinksldjump"/>
          </p:cNvPr>
          <p:cNvSpPr/>
          <p:nvPr/>
        </p:nvSpPr>
        <p:spPr>
          <a:xfrm>
            <a:off x="7644786" y="220087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5</a:t>
            </a:r>
          </a:p>
        </p:txBody>
      </p: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283965" y="3800997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6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47" name="Rectangle 46">
            <a:hlinkClick r:id="rId12" action="ppaction://hlinksldjump"/>
          </p:cNvPr>
          <p:cNvSpPr/>
          <p:nvPr/>
        </p:nvSpPr>
        <p:spPr>
          <a:xfrm>
            <a:off x="2151031" y="37338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7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48" name="Rectangle 47">
            <a:hlinkClick r:id="rId13" action="ppaction://hlinksldjump"/>
          </p:cNvPr>
          <p:cNvSpPr/>
          <p:nvPr/>
        </p:nvSpPr>
        <p:spPr>
          <a:xfrm>
            <a:off x="3963210" y="3800997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8</a:t>
            </a:r>
          </a:p>
        </p:txBody>
      </p:sp>
      <p:sp>
        <p:nvSpPr>
          <p:cNvPr id="49" name="Rectangle 48">
            <a:hlinkClick r:id="rId14" action="ppaction://hlinksldjump"/>
          </p:cNvPr>
          <p:cNvSpPr/>
          <p:nvPr/>
        </p:nvSpPr>
        <p:spPr>
          <a:xfrm>
            <a:off x="5688530" y="3818831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9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50" name="Rectangle 49">
            <a:hlinkClick r:id="rId15" action="ppaction://hlinksldjump"/>
          </p:cNvPr>
          <p:cNvSpPr/>
          <p:nvPr/>
        </p:nvSpPr>
        <p:spPr>
          <a:xfrm>
            <a:off x="6829284" y="3826041"/>
            <a:ext cx="22385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10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51" name="Rectangle 50">
            <a:hlinkClick r:id="rId7" action="ppaction://hlinksldjump"/>
          </p:cNvPr>
          <p:cNvSpPr/>
          <p:nvPr/>
        </p:nvSpPr>
        <p:spPr>
          <a:xfrm>
            <a:off x="374756" y="2013556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pic>
        <p:nvPicPr>
          <p:cNvPr id="33" name="Picture 5" descr="http://www.clker.com/cliparts/d/b/y/T/M/7/red-folder-button-md.png">
            <a:hlinkClick r:id="rId16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40" y="4950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http://www.clker.com/cliparts/d/b/y/T/M/7/red-folder-button-md.png">
            <a:hlinkClick r:id="rId17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1" y="4994647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http://www.clker.com/cliparts/d/b/y/T/M/7/red-folder-button-md.png">
            <a:hlinkClick r:id="rId18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" y="501118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18" action="ppaction://hlinksldjump"/>
          </p:cNvPr>
          <p:cNvSpPr txBox="1"/>
          <p:nvPr/>
        </p:nvSpPr>
        <p:spPr>
          <a:xfrm>
            <a:off x="457200" y="5325070"/>
            <a:ext cx="70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d-ID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11</a:t>
            </a:r>
            <a:endParaRPr lang="en-US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32" name="TextBox 31">
            <a:hlinkClick r:id="rId17" action="ppaction://hlinksldjump"/>
          </p:cNvPr>
          <p:cNvSpPr txBox="1"/>
          <p:nvPr/>
        </p:nvSpPr>
        <p:spPr>
          <a:xfrm>
            <a:off x="2153711" y="5334000"/>
            <a:ext cx="81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d-ID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12</a:t>
            </a:r>
            <a:endParaRPr lang="en-US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  <p:sp>
        <p:nvSpPr>
          <p:cNvPr id="36" name="TextBox 35">
            <a:hlinkClick r:id="rId16" action="ppaction://hlinksldjump"/>
          </p:cNvPr>
          <p:cNvSpPr txBox="1"/>
          <p:nvPr/>
        </p:nvSpPr>
        <p:spPr>
          <a:xfrm>
            <a:off x="4078068" y="5325070"/>
            <a:ext cx="646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id-ID" sz="5400" b="1" dirty="0" smtClean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13</a:t>
            </a:r>
            <a:endParaRPr lang="en-US" sz="5400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425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S3p2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9916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2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91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52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199"/>
            <a:ext cx="9121302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5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</a:t>
            </a:r>
            <a:r>
              <a:rPr lang="id-ID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2130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21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8991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74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900837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3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92" y="1066800"/>
            <a:ext cx="9121302" cy="459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8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" y="5288336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82296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4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" y="5288336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219200"/>
            <a:ext cx="8229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82296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1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Paket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8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ounded Rectangle 12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6" name="Oval 15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20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JU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219200"/>
            <a:ext cx="887867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4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91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15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900837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0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81" y="1143001"/>
            <a:ext cx="917318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5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4572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124404"/>
            <a:ext cx="900567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04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21302" cy="4819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6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1661"/>
            <a:ext cx="87630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4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887867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" y="1899170"/>
            <a:ext cx="8878671" cy="30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7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125"/>
            <a:ext cx="82296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8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999692" y="224026"/>
            <a:ext cx="38719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 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7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6" name="Oval 15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67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892702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91213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9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8929914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16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82296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7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91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5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s1p9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8991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7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s1p9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8742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95375"/>
            <a:ext cx="8726271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s3p9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89154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3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s3p9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9121302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7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6362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2130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6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Paket3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7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ounded Rectangle 11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5" name="Oval 14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13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95375"/>
            <a:ext cx="8878671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6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95375"/>
            <a:ext cx="9121303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5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0"/>
            <a:ext cx="8991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4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21302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E:\16809632-scroll-blue-glossy-icon-on-white-background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0" y="1113518"/>
            <a:ext cx="887867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10200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6362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2130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10200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" y="1295400"/>
            <a:ext cx="8991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86400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371600"/>
            <a:ext cx="8986602" cy="431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784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21302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5375"/>
            <a:ext cx="9121302" cy="4632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1834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8991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810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887867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1"/>
            <a:ext cx="887867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213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s3p10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411204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9121302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Kategori</a:t>
            </a:r>
            <a:r>
              <a:rPr lang="en-US" dirty="0" smtClean="0"/>
              <a:t> 30 &amp; 29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:\checkered flag g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2" y="1100483"/>
            <a:ext cx="8951838" cy="58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29183" y="44569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6974" y="-233174"/>
            <a:ext cx="1909574" cy="1909574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-51881" y="6248400"/>
            <a:ext cx="8030183" cy="685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 smtClean="0"/>
              <a:t>Silahkan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pilih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paket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soal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1779329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5" descr="http://www.clker.com/cliparts/d/b/y/T/M/7/red-folder-button-md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88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://www.clker.com/cliparts/d/b/y/T/M/7/red-folder-button-m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http://www.clker.com/cliparts/d/b/y/T/M/7/red-folder-button-md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" y="35788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ttp://www.clker.com/cliparts/d/b/y/T/M/7/red-folder-button-md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www.clker.com/cliparts/d/b/y/T/M/7/red-folder-button-md.png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0" y="19024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http://www.clker.com/cliparts/d/b/y/T/M/7/red-folder-button-md.pn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02" y="19786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http://www.clker.com/cliparts/d/b/y/T/M/7/red-folder-button-md.png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24" y="35788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http://www.clker.com/cliparts/d/b/y/T/M/7/red-folder-button-md.png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94" y="3578843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http://www.clker.com/cliparts/d/b/y/T/M/7/red-folder-button-md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0" y="3581400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ttp://www.clker.com/cliparts/d/b/y/T/M/7/red-folder-button-md.png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02" y="3560826"/>
            <a:ext cx="1371600" cy="12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hlinkClick r:id="rId5" action="ppaction://hlinksldjump"/>
          </p:cNvPr>
          <p:cNvSpPr/>
          <p:nvPr/>
        </p:nvSpPr>
        <p:spPr>
          <a:xfrm>
            <a:off x="2160758" y="21336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2</a:t>
            </a:r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3963210" y="2133600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3</a:t>
            </a:r>
          </a:p>
        </p:txBody>
      </p:sp>
      <p:sp>
        <p:nvSpPr>
          <p:cNvPr id="28" name="Rectangle 27">
            <a:hlinkClick r:id="rId7" action="ppaction://hlinksldjump"/>
          </p:cNvPr>
          <p:cNvSpPr/>
          <p:nvPr/>
        </p:nvSpPr>
        <p:spPr>
          <a:xfrm>
            <a:off x="374756" y="2013556"/>
            <a:ext cx="7874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lfredo Heavy" pitchFamily="2" charset="0"/>
                <a:cs typeface="Aharoni" pitchFamily="2" charset="-79"/>
              </a:rPr>
              <a:t>1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lfredo Heavy" pitchFamily="2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5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1b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656438" y="228600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747202" y="1181100"/>
            <a:ext cx="3657600" cy="533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6466" y="1084943"/>
            <a:ext cx="801471" cy="68580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747201" y="1940185"/>
            <a:ext cx="3657601" cy="57441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1371601" y="1884492"/>
            <a:ext cx="685800" cy="630108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8" action="ppaction://hlinksldjump"/>
          </p:cNvPr>
          <p:cNvSpPr/>
          <p:nvPr/>
        </p:nvSpPr>
        <p:spPr>
          <a:xfrm>
            <a:off x="1594802" y="2743200"/>
            <a:ext cx="3810000" cy="50175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1325058" y="2595529"/>
            <a:ext cx="709469" cy="649425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1747202" y="3429000"/>
            <a:ext cx="3657600" cy="57804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 smtClean="0"/>
              <a:t>4</a:t>
            </a:r>
            <a:endParaRPr lang="en-US" sz="3600" b="1" dirty="0"/>
          </a:p>
        </p:txBody>
      </p:sp>
      <p:sp>
        <p:nvSpPr>
          <p:cNvPr id="18" name="Oval 17"/>
          <p:cNvSpPr/>
          <p:nvPr/>
        </p:nvSpPr>
        <p:spPr>
          <a:xfrm>
            <a:off x="1346466" y="3352800"/>
            <a:ext cx="688061" cy="711037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4</a:t>
            </a:r>
            <a:endParaRPr lang="en-US" sz="4000" b="1" dirty="0"/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1828800" y="4191000"/>
            <a:ext cx="3621314" cy="5870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/>
              <a:t>5</a:t>
            </a:r>
            <a:endParaRPr lang="en-US" sz="3600" b="1" dirty="0"/>
          </a:p>
        </p:txBody>
      </p:sp>
      <p:sp>
        <p:nvSpPr>
          <p:cNvPr id="20" name="Oval 19"/>
          <p:cNvSpPr/>
          <p:nvPr/>
        </p:nvSpPr>
        <p:spPr>
          <a:xfrm>
            <a:off x="1345284" y="4114800"/>
            <a:ext cx="635916" cy="6096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 smtClean="0"/>
              <a:t>5</a:t>
            </a:r>
            <a:endParaRPr lang="en-US" sz="4000" b="1" dirty="0"/>
          </a:p>
        </p:txBody>
      </p:sp>
      <p:sp>
        <p:nvSpPr>
          <p:cNvPr id="21" name="Rounded Rectangle 20">
            <a:hlinkClick r:id="rId11" action="ppaction://hlinksldjump"/>
          </p:cNvPr>
          <p:cNvSpPr/>
          <p:nvPr/>
        </p:nvSpPr>
        <p:spPr>
          <a:xfrm>
            <a:off x="1787117" y="4953000"/>
            <a:ext cx="3621314" cy="58708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/>
              <a:t>6</a:t>
            </a:r>
            <a:endParaRPr lang="en-US" sz="3600" b="1" dirty="0"/>
          </a:p>
        </p:txBody>
      </p:sp>
      <p:sp>
        <p:nvSpPr>
          <p:cNvPr id="22" name="Oval 21"/>
          <p:cNvSpPr/>
          <p:nvPr/>
        </p:nvSpPr>
        <p:spPr>
          <a:xfrm>
            <a:off x="1371601" y="4956629"/>
            <a:ext cx="635916" cy="6096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5352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2b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734104" y="1219200"/>
            <a:ext cx="3752296" cy="533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9641" y="1143000"/>
            <a:ext cx="707759" cy="656445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676400" y="1943724"/>
            <a:ext cx="3810000" cy="5708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1377721" y="1905000"/>
            <a:ext cx="679679" cy="647076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701447" y="2819400"/>
            <a:ext cx="3784953" cy="609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1371600" y="2743200"/>
            <a:ext cx="781026" cy="68580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hlinkClick r:id="rId9" action="ppaction://hlinksldjump"/>
          </p:cNvPr>
          <p:cNvSpPr/>
          <p:nvPr/>
        </p:nvSpPr>
        <p:spPr>
          <a:xfrm>
            <a:off x="1812074" y="3657600"/>
            <a:ext cx="3674326" cy="533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 smtClean="0"/>
              <a:t>4</a:t>
            </a:r>
            <a:endParaRPr lang="en-US" sz="3600" b="1" dirty="0"/>
          </a:p>
        </p:txBody>
      </p:sp>
      <p:sp>
        <p:nvSpPr>
          <p:cNvPr id="19" name="Oval 18"/>
          <p:cNvSpPr/>
          <p:nvPr/>
        </p:nvSpPr>
        <p:spPr>
          <a:xfrm>
            <a:off x="1405731" y="3581400"/>
            <a:ext cx="804069" cy="6858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4</a:t>
            </a:r>
            <a:endParaRPr lang="en-US" sz="4000" b="1" dirty="0"/>
          </a:p>
        </p:txBody>
      </p:sp>
      <p:sp>
        <p:nvSpPr>
          <p:cNvPr id="20" name="Rounded Rectangle 19">
            <a:hlinkClick r:id="rId10" action="ppaction://hlinksldjump"/>
          </p:cNvPr>
          <p:cNvSpPr/>
          <p:nvPr/>
        </p:nvSpPr>
        <p:spPr>
          <a:xfrm>
            <a:off x="1917853" y="4495800"/>
            <a:ext cx="3568547" cy="49531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 smtClean="0"/>
              <a:t>5</a:t>
            </a:r>
            <a:endParaRPr lang="en-US" sz="3600" b="1" dirty="0"/>
          </a:p>
        </p:txBody>
      </p:sp>
      <p:sp>
        <p:nvSpPr>
          <p:cNvPr id="21" name="Oval 20"/>
          <p:cNvSpPr/>
          <p:nvPr/>
        </p:nvSpPr>
        <p:spPr>
          <a:xfrm>
            <a:off x="1373754" y="4419600"/>
            <a:ext cx="836046" cy="60960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5</a:t>
            </a:r>
            <a:endParaRPr lang="en-US" sz="4000" b="1" dirty="0"/>
          </a:p>
        </p:txBody>
      </p:sp>
      <p:sp>
        <p:nvSpPr>
          <p:cNvPr id="23" name="Rounded Rectangle 22">
            <a:hlinkClick r:id="rId11" action="ppaction://hlinksldjump"/>
          </p:cNvPr>
          <p:cNvSpPr/>
          <p:nvPr/>
        </p:nvSpPr>
        <p:spPr>
          <a:xfrm>
            <a:off x="1981200" y="5334000"/>
            <a:ext cx="3568547" cy="495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/>
              <a:t>6</a:t>
            </a:r>
            <a:endParaRPr lang="en-US" sz="3600" b="1" dirty="0"/>
          </a:p>
        </p:txBody>
      </p:sp>
      <p:sp>
        <p:nvSpPr>
          <p:cNvPr id="24" name="Oval 23"/>
          <p:cNvSpPr/>
          <p:nvPr/>
        </p:nvSpPr>
        <p:spPr>
          <a:xfrm>
            <a:off x="1499830" y="5314942"/>
            <a:ext cx="836046" cy="552458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25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3b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399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16764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925110" y="1259767"/>
            <a:ext cx="3888830" cy="49283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34331" y="1183567"/>
            <a:ext cx="804069" cy="569033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2133600" y="1981200"/>
            <a:ext cx="3733800" cy="5390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1634331" y="1905000"/>
            <a:ext cx="804069" cy="6154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153710" y="2819400"/>
            <a:ext cx="3713690" cy="55838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1676400" y="2711554"/>
            <a:ext cx="804069" cy="641246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hlinkClick r:id="rId9" action="ppaction://hlinksldjump"/>
          </p:cNvPr>
          <p:cNvSpPr/>
          <p:nvPr/>
        </p:nvSpPr>
        <p:spPr>
          <a:xfrm>
            <a:off x="2190327" y="3657600"/>
            <a:ext cx="3677073" cy="533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 smtClean="0"/>
              <a:t>4</a:t>
            </a:r>
            <a:endParaRPr lang="en-US" sz="3600" b="1" dirty="0"/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2190327" y="4493925"/>
            <a:ext cx="3713690" cy="53923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/>
              <a:t>5</a:t>
            </a:r>
            <a:endParaRPr lang="en-US" sz="3600" b="1" dirty="0"/>
          </a:p>
        </p:txBody>
      </p:sp>
      <p:sp>
        <p:nvSpPr>
          <p:cNvPr id="20" name="Oval 19"/>
          <p:cNvSpPr/>
          <p:nvPr/>
        </p:nvSpPr>
        <p:spPr>
          <a:xfrm>
            <a:off x="1676400" y="3631842"/>
            <a:ext cx="811861" cy="559158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4</a:t>
            </a:r>
            <a:endParaRPr lang="en-US" sz="4000" b="1" dirty="0"/>
          </a:p>
        </p:txBody>
      </p:sp>
      <p:sp>
        <p:nvSpPr>
          <p:cNvPr id="21" name="Oval 20"/>
          <p:cNvSpPr/>
          <p:nvPr/>
        </p:nvSpPr>
        <p:spPr>
          <a:xfrm>
            <a:off x="1723773" y="4495800"/>
            <a:ext cx="714627" cy="566411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5</a:t>
            </a:r>
            <a:endParaRPr lang="en-US" sz="4000" b="1" dirty="0"/>
          </a:p>
        </p:txBody>
      </p:sp>
      <p:sp>
        <p:nvSpPr>
          <p:cNvPr id="22" name="Rounded Rectangle 21">
            <a:hlinkClick r:id="rId11" action="ppaction://hlinksldjump"/>
          </p:cNvPr>
          <p:cNvSpPr/>
          <p:nvPr/>
        </p:nvSpPr>
        <p:spPr>
          <a:xfrm>
            <a:off x="2209800" y="5328170"/>
            <a:ext cx="3713690" cy="5392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</a:t>
            </a:r>
            <a:r>
              <a:rPr lang="id-ID" sz="3600" b="1" dirty="0"/>
              <a:t>6</a:t>
            </a:r>
            <a:endParaRPr lang="en-US" sz="3600" b="1" dirty="0"/>
          </a:p>
        </p:txBody>
      </p:sp>
      <p:sp>
        <p:nvSpPr>
          <p:cNvPr id="23" name="Oval 22"/>
          <p:cNvSpPr/>
          <p:nvPr/>
        </p:nvSpPr>
        <p:spPr>
          <a:xfrm>
            <a:off x="1793637" y="5300989"/>
            <a:ext cx="714627" cy="56641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4000" b="1" dirty="0"/>
              <a:t>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2506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4b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3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874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49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5b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3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0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6b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4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2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7b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4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8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98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8b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4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8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9b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3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9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8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0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10b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Paket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74793" y="224026"/>
            <a:ext cx="3121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20551" y="1232739"/>
            <a:ext cx="60198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10</a:t>
            </a:r>
            <a:endParaRPr lang="en-US" sz="3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4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1295400" y="3886200"/>
            <a:ext cx="3962400" cy="6916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/>
              <a:t>Soal</a:t>
            </a:r>
            <a:r>
              <a:rPr lang="en-US" sz="3600" b="1" dirty="0" smtClean="0"/>
              <a:t> 3</a:t>
            </a:r>
            <a:endParaRPr lang="en-US" sz="3600" b="1" dirty="0"/>
          </a:p>
        </p:txBody>
      </p:sp>
      <p:sp>
        <p:nvSpPr>
          <p:cNvPr id="16" name="Oval 15"/>
          <p:cNvSpPr/>
          <p:nvPr/>
        </p:nvSpPr>
        <p:spPr>
          <a:xfrm>
            <a:off x="916997" y="3810000"/>
            <a:ext cx="804069" cy="844030"/>
          </a:xfrm>
          <a:prstGeom prst="ellips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US" sz="4000" b="1" dirty="0"/>
          </a:p>
        </p:txBody>
      </p:sp>
      <p:pic>
        <p:nvPicPr>
          <p:cNvPr id="17" name="Picture 3" descr="E:\16809632-scroll-blue-glossy-icon-on-white-background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1 no 1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399"/>
            <a:ext cx="89916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1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2286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5060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 </a:t>
            </a:r>
            <a:r>
              <a:rPr lang="id-ID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no 2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95375"/>
            <a:ext cx="9008373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1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304800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7559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1 no 3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799"/>
            <a:ext cx="91440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8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30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JUZ</a:t>
            </a:r>
            <a:r>
              <a:rPr lang="id-ID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1 no 4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887867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21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8600"/>
            <a:ext cx="49083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30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1 no 5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399"/>
            <a:ext cx="9121302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1 no 6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15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8600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1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" y="1095375"/>
            <a:ext cx="9008373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78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2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95375"/>
            <a:ext cx="9008373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7559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3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399"/>
            <a:ext cx="9121302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2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9083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4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91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6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v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30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5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991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8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8600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2 no 6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066800"/>
            <a:ext cx="900837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9083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1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1371599"/>
            <a:ext cx="9008373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984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2 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916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Paket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57400" y="224026"/>
            <a:ext cx="3756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 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38800" y="-648419"/>
            <a:ext cx="3227236" cy="77867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en-US" sz="50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hlinkClick r:id="rId6" action="ppaction://hlinksldjump"/>
          </p:cNvPr>
          <p:cNvSpPr/>
          <p:nvPr/>
        </p:nvSpPr>
        <p:spPr>
          <a:xfrm>
            <a:off x="1295400" y="1899170"/>
            <a:ext cx="3962400" cy="6916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latin typeface="+mj-lt"/>
                <a:cs typeface="Aharoni" pitchFamily="2" charset="-79"/>
              </a:rPr>
              <a:t>Soal</a:t>
            </a:r>
            <a:r>
              <a:rPr lang="en-US" sz="3200" b="1" dirty="0" smtClean="0">
                <a:latin typeface="+mj-lt"/>
                <a:cs typeface="Aharoni" pitchFamily="2" charset="-79"/>
              </a:rPr>
              <a:t> 1</a:t>
            </a:r>
            <a:endParaRPr lang="en-US" sz="3200" b="1" dirty="0">
              <a:latin typeface="+mj-lt"/>
              <a:cs typeface="Aharoni" pitchFamily="2" charset="-79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6997" y="1822970"/>
            <a:ext cx="804069" cy="844030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292803" y="2895600"/>
            <a:ext cx="3962400" cy="69163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Soal</a:t>
            </a:r>
            <a:r>
              <a:rPr lang="en-US" sz="3200" b="1" dirty="0" smtClean="0"/>
              <a:t> 2</a:t>
            </a:r>
            <a:endParaRPr lang="en-US" sz="3200" b="1" dirty="0"/>
          </a:p>
        </p:txBody>
      </p:sp>
      <p:sp>
        <p:nvSpPr>
          <p:cNvPr id="14" name="Oval 13"/>
          <p:cNvSpPr/>
          <p:nvPr/>
        </p:nvSpPr>
        <p:spPr>
          <a:xfrm>
            <a:off x="914400" y="2819400"/>
            <a:ext cx="804069" cy="844030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2440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3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2130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4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399"/>
            <a:ext cx="9121302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28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5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62425"/>
          </a:xfrm>
        </p:spPr>
        <p:txBody>
          <a:bodyPr/>
          <a:lstStyle/>
          <a:p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8991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4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6" name="Picture 3" descr="http://lnx.medplann.com/medplann/images/home_icon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8321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30 </a:t>
            </a:r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JUZ</a:t>
            </a:r>
            <a:r>
              <a:rPr lang="id-ID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3 no 6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2130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4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 descr="Screen Clipping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5" y="1600200"/>
            <a:ext cx="6934127" cy="3840891"/>
          </a:xfrm>
        </p:spPr>
      </p:pic>
    </p:spTree>
    <p:extLst>
      <p:ext uri="{BB962C8B-B14F-4D97-AF65-F5344CB8AC3E}">
        <p14:creationId xmlns:p14="http://schemas.microsoft.com/office/powerpoint/2010/main" val="37385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2" y="2016476"/>
            <a:ext cx="7980138" cy="3012724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3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2" y="1608890"/>
            <a:ext cx="7693533" cy="3640973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1" y="1899170"/>
            <a:ext cx="8918869" cy="3082256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6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4" y="1911202"/>
            <a:ext cx="8016090" cy="3338661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0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6" y="1823669"/>
            <a:ext cx="7541203" cy="3559822"/>
          </a:xfrm>
        </p:spPr>
      </p:pic>
      <p:sp>
        <p:nvSpPr>
          <p:cNvPr id="4" name="Rectangle 3"/>
          <p:cNvSpPr/>
          <p:nvPr/>
        </p:nvSpPr>
        <p:spPr>
          <a:xfrm>
            <a:off x="-51881" y="0"/>
            <a:ext cx="9173183" cy="1066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5" name="Picture 2" descr="E:\Pictur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0" y="-938335"/>
            <a:ext cx="3061740" cy="30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ttp://lnx.medplann.com/medplann/images/home_icon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91114" y="-117054"/>
            <a:ext cx="2016224" cy="20162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21066" y="224026"/>
            <a:ext cx="46427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KATEGORI JUZ 30 &amp; 29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1881" y="6092404"/>
            <a:ext cx="9195881" cy="8040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E:\16809632-scroll-blue-glossy-icon-on-white-background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9" y="5249863"/>
            <a:ext cx="1608137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3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799</Words>
  <Application>Microsoft Office PowerPoint</Application>
  <PresentationFormat>On-screen Show (4:3)</PresentationFormat>
  <Paragraphs>357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Aachen-Light</vt:lpstr>
      <vt:lpstr>Aharoni</vt:lpstr>
      <vt:lpstr>Alfredo Heavy</vt:lpstr>
      <vt:lpstr>Arial</vt:lpstr>
      <vt:lpstr>Calibri</vt:lpstr>
      <vt:lpstr>Cooper Black</vt:lpstr>
      <vt:lpstr>Office Theme</vt:lpstr>
      <vt:lpstr>PowerPoint Presentation</vt:lpstr>
      <vt:lpstr>PowerPoint Presentation</vt:lpstr>
      <vt:lpstr>Paket 1</vt:lpstr>
      <vt:lpstr>Paket 2</vt:lpstr>
      <vt:lpstr>Paket3 </vt:lpstr>
      <vt:lpstr>Paket 4</vt:lpstr>
      <vt:lpstr>Paket 5</vt:lpstr>
      <vt:lpstr>Paket 6</vt:lpstr>
      <vt:lpstr>Paket 7</vt:lpstr>
      <vt:lpstr>Paket 8</vt:lpstr>
      <vt:lpstr>Paket 9</vt:lpstr>
      <vt:lpstr>Paket 10</vt:lpstr>
      <vt:lpstr>S1p1</vt:lpstr>
      <vt:lpstr>S2p1 </vt:lpstr>
      <vt:lpstr>S3p1 </vt:lpstr>
      <vt:lpstr>S3p1 </vt:lpstr>
      <vt:lpstr>S2p1 </vt:lpstr>
      <vt:lpstr>s2p2</vt:lpstr>
      <vt:lpstr>S3p2 </vt:lpstr>
      <vt:lpstr>S3p2 </vt:lpstr>
      <vt:lpstr>s1p3</vt:lpstr>
      <vt:lpstr>s2p3</vt:lpstr>
      <vt:lpstr>s3p3</vt:lpstr>
      <vt:lpstr>s3p3</vt:lpstr>
      <vt:lpstr>s1p4</vt:lpstr>
      <vt:lpstr>s2p4</vt:lpstr>
      <vt:lpstr>s3p4</vt:lpstr>
      <vt:lpstr>s3p4</vt:lpstr>
      <vt:lpstr>s1p5</vt:lpstr>
      <vt:lpstr>s2p5</vt:lpstr>
      <vt:lpstr>s3p5</vt:lpstr>
      <vt:lpstr>s3p5</vt:lpstr>
      <vt:lpstr>s1p6</vt:lpstr>
      <vt:lpstr>s2p6</vt:lpstr>
      <vt:lpstr>s3p6</vt:lpstr>
      <vt:lpstr>s3p6</vt:lpstr>
      <vt:lpstr>s1p7</vt:lpstr>
      <vt:lpstr>s2p7</vt:lpstr>
      <vt:lpstr>s3p7</vt:lpstr>
      <vt:lpstr>s3p7</vt:lpstr>
      <vt:lpstr>s1p8</vt:lpstr>
      <vt:lpstr>s2p8</vt:lpstr>
      <vt:lpstr>s3p8</vt:lpstr>
      <vt:lpstr>s3p8</vt:lpstr>
      <vt:lpstr>s1p9</vt:lpstr>
      <vt:lpstr>s1p9</vt:lpstr>
      <vt:lpstr>s3p9</vt:lpstr>
      <vt:lpstr>s3p9</vt:lpstr>
      <vt:lpstr>s1p10</vt:lpstr>
      <vt:lpstr>s2p10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s3p10</vt:lpstr>
      <vt:lpstr>Kategori 30 &amp; 29</vt:lpstr>
      <vt:lpstr>Paket 1b</vt:lpstr>
      <vt:lpstr>Paket 2b</vt:lpstr>
      <vt:lpstr>Paket 3b</vt:lpstr>
      <vt:lpstr>Paket 4b</vt:lpstr>
      <vt:lpstr>Paket 5b</vt:lpstr>
      <vt:lpstr>Paket 6b</vt:lpstr>
      <vt:lpstr>Paket 7b</vt:lpstr>
      <vt:lpstr>Paket 8b</vt:lpstr>
      <vt:lpstr>Paket 9b</vt:lpstr>
      <vt:lpstr>Paket 10b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Devisi_Al-Qur'an</cp:lastModifiedBy>
  <cp:revision>153</cp:revision>
  <dcterms:created xsi:type="dcterms:W3CDTF">2013-04-23T13:25:21Z</dcterms:created>
  <dcterms:modified xsi:type="dcterms:W3CDTF">2016-05-20T11:17:02Z</dcterms:modified>
</cp:coreProperties>
</file>